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92" r:id="rId37"/>
    <p:sldId id="293" r:id="rId38"/>
    <p:sldId id="295" r:id="rId39"/>
    <p:sldId id="294" r:id="rId40"/>
    <p:sldId id="297" r:id="rId41"/>
    <p:sldId id="299" r:id="rId42"/>
    <p:sldId id="296" r:id="rId43"/>
    <p:sldId id="29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  <p:sldId id="301" r:id="rId54"/>
    <p:sldId id="302" r:id="rId55"/>
    <p:sldId id="303" r:id="rId56"/>
    <p:sldId id="312" r:id="rId57"/>
    <p:sldId id="319" r:id="rId58"/>
    <p:sldId id="315" r:id="rId59"/>
    <p:sldId id="322" r:id="rId60"/>
    <p:sldId id="313" r:id="rId61"/>
    <p:sldId id="316" r:id="rId62"/>
    <p:sldId id="317" r:id="rId63"/>
    <p:sldId id="318" r:id="rId64"/>
    <p:sldId id="320" r:id="rId65"/>
    <p:sldId id="321" r:id="rId66"/>
    <p:sldId id="323" r:id="rId67"/>
    <p:sldId id="327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2" r:id="rId103"/>
    <p:sldId id="363" r:id="rId104"/>
    <p:sldId id="365" r:id="rId105"/>
    <p:sldId id="366" r:id="rId106"/>
    <p:sldId id="367" r:id="rId107"/>
    <p:sldId id="359" r:id="rId108"/>
    <p:sldId id="360" r:id="rId109"/>
    <p:sldId id="361" r:id="rId110"/>
    <p:sldId id="364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72" r:id="rId123"/>
    <p:sldId id="380" r:id="rId124"/>
    <p:sldId id="381" r:id="rId125"/>
    <p:sldId id="382" r:id="rId126"/>
    <p:sldId id="383" r:id="rId127"/>
    <p:sldId id="387" r:id="rId128"/>
    <p:sldId id="384" r:id="rId129"/>
    <p:sldId id="385" r:id="rId130"/>
    <p:sldId id="386" r:id="rId131"/>
    <p:sldId id="391" r:id="rId132"/>
    <p:sldId id="392" r:id="rId133"/>
    <p:sldId id="390" r:id="rId134"/>
    <p:sldId id="393" r:id="rId135"/>
    <p:sldId id="394" r:id="rId136"/>
    <p:sldId id="395" r:id="rId137"/>
    <p:sldId id="388" r:id="rId138"/>
    <p:sldId id="389" r:id="rId139"/>
    <p:sldId id="396" r:id="rId140"/>
    <p:sldId id="402" r:id="rId141"/>
    <p:sldId id="403" r:id="rId142"/>
    <p:sldId id="404" r:id="rId143"/>
    <p:sldId id="406" r:id="rId144"/>
    <p:sldId id="397" r:id="rId145"/>
    <p:sldId id="398" r:id="rId146"/>
    <p:sldId id="399" r:id="rId147"/>
    <p:sldId id="400" r:id="rId148"/>
    <p:sldId id="401" r:id="rId149"/>
    <p:sldId id="405" r:id="rId150"/>
    <p:sldId id="407" r:id="rId151"/>
    <p:sldId id="409" r:id="rId152"/>
    <p:sldId id="410" r:id="rId153"/>
    <p:sldId id="411" r:id="rId154"/>
    <p:sldId id="408" r:id="rId155"/>
    <p:sldId id="414" r:id="rId156"/>
    <p:sldId id="413" r:id="rId157"/>
    <p:sldId id="415" r:id="rId158"/>
    <p:sldId id="416" r:id="rId159"/>
    <p:sldId id="417" r:id="rId160"/>
    <p:sldId id="412" r:id="rId161"/>
    <p:sldId id="420" r:id="rId162"/>
    <p:sldId id="421" r:id="rId163"/>
    <p:sldId id="422" r:id="rId164"/>
    <p:sldId id="423" r:id="rId165"/>
    <p:sldId id="424" r:id="rId166"/>
    <p:sldId id="418" r:id="rId167"/>
    <p:sldId id="419" r:id="rId168"/>
    <p:sldId id="425" r:id="rId169"/>
    <p:sldId id="426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27" r:id="rId187"/>
    <p:sldId id="445" r:id="rId188"/>
    <p:sldId id="446" r:id="rId189"/>
    <p:sldId id="447" r:id="rId190"/>
    <p:sldId id="448" r:id="rId191"/>
    <p:sldId id="449" r:id="rId192"/>
    <p:sldId id="450" r:id="rId193"/>
    <p:sldId id="444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60" r:id="rId203"/>
    <p:sldId id="463" r:id="rId204"/>
    <p:sldId id="461" r:id="rId205"/>
    <p:sldId id="462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59" r:id="rId214"/>
    <p:sldId id="472" r:id="rId215"/>
    <p:sldId id="473" r:id="rId216"/>
    <p:sldId id="474" r:id="rId217"/>
    <p:sldId id="475" r:id="rId218"/>
    <p:sldId id="471" r:id="rId219"/>
    <p:sldId id="476" r:id="rId220"/>
    <p:sldId id="477" r:id="rId221"/>
    <p:sldId id="478" r:id="rId222"/>
    <p:sldId id="479" r:id="rId223"/>
    <p:sldId id="480" r:id="rId224"/>
    <p:sldId id="482" r:id="rId225"/>
    <p:sldId id="496" r:id="rId226"/>
    <p:sldId id="498" r:id="rId227"/>
    <p:sldId id="499" r:id="rId228"/>
    <p:sldId id="500" r:id="rId229"/>
    <p:sldId id="501" r:id="rId230"/>
    <p:sldId id="502" r:id="rId231"/>
    <p:sldId id="503" r:id="rId232"/>
    <p:sldId id="504" r:id="rId233"/>
    <p:sldId id="488" r:id="rId234"/>
    <p:sldId id="489" r:id="rId235"/>
    <p:sldId id="505" r:id="rId236"/>
    <p:sldId id="495" r:id="rId237"/>
    <p:sldId id="490" r:id="rId238"/>
    <p:sldId id="491" r:id="rId239"/>
    <p:sldId id="493" r:id="rId240"/>
    <p:sldId id="494" r:id="rId241"/>
    <p:sldId id="481" r:id="rId242"/>
    <p:sldId id="508" r:id="rId243"/>
    <p:sldId id="507" r:id="rId244"/>
    <p:sldId id="509" r:id="rId245"/>
    <p:sldId id="510" r:id="rId246"/>
    <p:sldId id="511" r:id="rId247"/>
    <p:sldId id="506" r:id="rId248"/>
    <p:sldId id="512" r:id="rId249"/>
    <p:sldId id="513" r:id="rId250"/>
    <p:sldId id="514" r:id="rId251"/>
    <p:sldId id="515" r:id="rId252"/>
    <p:sldId id="516" r:id="rId253"/>
    <p:sldId id="517" r:id="rId254"/>
    <p:sldId id="518" r:id="rId255"/>
    <p:sldId id="519" r:id="rId256"/>
    <p:sldId id="520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2" r:id="rId266"/>
    <p:sldId id="533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21" r:id="rId276"/>
    <p:sldId id="530" r:id="rId277"/>
    <p:sldId id="531" r:id="rId278"/>
    <p:sldId id="543" r:id="rId279"/>
    <p:sldId id="544" r:id="rId280"/>
    <p:sldId id="545" r:id="rId281"/>
    <p:sldId id="542" r:id="rId282"/>
    <p:sldId id="546" r:id="rId283"/>
    <p:sldId id="547" r:id="rId284"/>
    <p:sldId id="548" r:id="rId285"/>
    <p:sldId id="549" r:id="rId286"/>
    <p:sldId id="550" r:id="rId287"/>
    <p:sldId id="552" r:id="rId288"/>
    <p:sldId id="551" r:id="rId289"/>
    <p:sldId id="553" r:id="rId290"/>
    <p:sldId id="554" r:id="rId291"/>
    <p:sldId id="555" r:id="rId292"/>
    <p:sldId id="559" r:id="rId293"/>
    <p:sldId id="560" r:id="rId294"/>
    <p:sldId id="561" r:id="rId295"/>
    <p:sldId id="562" r:id="rId296"/>
    <p:sldId id="563" r:id="rId297"/>
    <p:sldId id="556" r:id="rId298"/>
    <p:sldId id="557" r:id="rId299"/>
    <p:sldId id="558" r:id="rId300"/>
    <p:sldId id="564" r:id="rId301"/>
    <p:sldId id="565" r:id="rId302"/>
    <p:sldId id="566" r:id="rId303"/>
    <p:sldId id="567" r:id="rId304"/>
    <p:sldId id="568" r:id="rId305"/>
    <p:sldId id="570" r:id="rId306"/>
    <p:sldId id="571" r:id="rId307"/>
    <p:sldId id="572" r:id="rId308"/>
    <p:sldId id="573" r:id="rId309"/>
    <p:sldId id="569" r:id="rId310"/>
    <p:sldId id="575" r:id="rId311"/>
    <p:sldId id="576" r:id="rId312"/>
    <p:sldId id="577" r:id="rId313"/>
    <p:sldId id="578" r:id="rId314"/>
    <p:sldId id="579" r:id="rId315"/>
    <p:sldId id="574" r:id="rId316"/>
    <p:sldId id="580" r:id="rId317"/>
    <p:sldId id="581" r:id="rId318"/>
    <p:sldId id="582" r:id="rId319"/>
    <p:sldId id="583" r:id="rId320"/>
    <p:sldId id="584" r:id="rId321"/>
    <p:sldId id="585" r:id="rId322"/>
    <p:sldId id="586" r:id="rId323"/>
    <p:sldId id="587" r:id="rId324"/>
    <p:sldId id="588" r:id="rId325"/>
    <p:sldId id="589" r:id="rId326"/>
    <p:sldId id="590" r:id="rId327"/>
    <p:sldId id="591" r:id="rId328"/>
    <p:sldId id="592" r:id="rId329"/>
    <p:sldId id="593" r:id="rId330"/>
    <p:sldId id="594" r:id="rId331"/>
    <p:sldId id="598" r:id="rId332"/>
    <p:sldId id="597" r:id="rId333"/>
    <p:sldId id="599" r:id="rId334"/>
    <p:sldId id="601" r:id="rId335"/>
    <p:sldId id="602" r:id="rId336"/>
    <p:sldId id="595" r:id="rId337"/>
    <p:sldId id="596" r:id="rId338"/>
    <p:sldId id="600" r:id="rId339"/>
    <p:sldId id="603" r:id="rId340"/>
    <p:sldId id="604" r:id="rId341"/>
    <p:sldId id="605" r:id="rId342"/>
    <p:sldId id="606" r:id="rId343"/>
    <p:sldId id="607" r:id="rId344"/>
    <p:sldId id="608" r:id="rId345"/>
    <p:sldId id="609" r:id="rId346"/>
    <p:sldId id="610" r:id="rId347"/>
    <p:sldId id="611" r:id="rId3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950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-22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presProps" Target="pres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viewProps" Target="view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BBFC-A60D-4925-AE7E-84267FD9650D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ABC5D-E443-43E4-B27F-988CBD762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0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9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ОбщегоНазначения.ВалютаПроекта</a:t>
            </a:r>
            <a:r>
              <a:rPr lang="ru-RU" dirty="0"/>
              <a:t>(Проект);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ВалютаПроекта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Движение.Валюта</a:t>
            </a:r>
            <a:r>
              <a:rPr lang="ru-RU" dirty="0"/>
              <a:t> =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44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76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3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6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54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624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Движения.ТоварыОтгруженные.Записывать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Движения.ТоварыПолученные.Записывать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РасходнаяНакладнаяСписокНоменклатуры.КоличествоПолучено</a:t>
            </a:r>
            <a:r>
              <a:rPr lang="ru-RU" dirty="0"/>
              <a:t>) КАК </a:t>
            </a:r>
            <a:r>
              <a:rPr lang="ru-RU" dirty="0" err="1"/>
              <a:t>КоличествоПолучено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РасходнаяНакладнаяСписокНоменклатуры.СуммаПолучено</a:t>
            </a:r>
            <a:r>
              <a:rPr lang="ru-RU" dirty="0"/>
              <a:t>) КАК </a:t>
            </a:r>
            <a:r>
              <a:rPr lang="ru-RU" dirty="0" err="1"/>
              <a:t>СуммаПолучено</a:t>
            </a:r>
            <a:r>
              <a:rPr lang="ru-RU" dirty="0"/>
              <a:t>,</a:t>
            </a:r>
          </a:p>
          <a:p>
            <a:r>
              <a:rPr lang="ru-RU" dirty="0"/>
              <a:t>	|	&amp;Период КАК Период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РасходнаяНакладнаяСписокНоменклатуры.Номенклатура.Представление";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</a:t>
            </a:r>
            <a:r>
              <a:rPr lang="ru-RU" dirty="0" err="1"/>
              <a:t>Выборка.Количество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("Получено больше товара %1 чем было отгружено",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Движения.ТоварыОтгруженные.Добавить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Движения.ТоварыПолученные.Добавить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Выборка.КоличествоПолучено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Выборка.СуммаПолучено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0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СписокНакладных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("Накладная", "Накладная");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&amp;Контрагент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Документ.ПриходДенег.СписокНакладных</a:t>
            </a:r>
            <a:r>
              <a:rPr lang="ru-RU" dirty="0"/>
              <a:t> КАК </a:t>
            </a:r>
            <a:r>
              <a:rPr lang="ru-RU" dirty="0" err="1"/>
              <a:t>ПриходДенегСписокНакладных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Контрагент,</a:t>
            </a:r>
          </a:p>
          <a:p>
            <a:r>
              <a:rPr lang="ru-RU" dirty="0"/>
              <a:t>		|	Накладная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(Контрагент, Накладная)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втТЧНакладные.Контрагент</a:t>
            </a:r>
            <a:r>
              <a:rPr lang="ru-RU" dirty="0"/>
              <a:t>,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втТЧНакладные.Накладная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втТЧНакладные.Накладная</a:t>
            </a:r>
            <a:r>
              <a:rPr lang="ru-RU" dirty="0"/>
              <a:t> = </a:t>
            </a:r>
            <a:r>
              <a:rPr lang="ru-RU" dirty="0" err="1"/>
              <a:t>ВзаиморасчетыОстатки.Накладная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втТЧНакладные.Контрагент</a:t>
            </a:r>
            <a:r>
              <a:rPr lang="ru-RU" dirty="0"/>
              <a:t> = </a:t>
            </a:r>
            <a:r>
              <a:rPr lang="ru-RU" dirty="0" err="1"/>
              <a:t>ВзаиморасчетыОстатки.Контрагент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= 0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 накладной %1 нет долга", </a:t>
            </a:r>
            <a:r>
              <a:rPr lang="ru-RU" dirty="0" err="1"/>
              <a:t>Выборка.НакладнаяПредставление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895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6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58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ЗаказПокупателяСписокНоменклатуры.Количество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&amp;Ссылка КАК 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Документ.ЗаказПокупателя.СписокНоменклатуры</a:t>
            </a:r>
            <a:r>
              <a:rPr lang="ru-RU" dirty="0"/>
              <a:t> КАК </a:t>
            </a:r>
            <a:r>
              <a:rPr lang="ru-RU" dirty="0" err="1"/>
              <a:t>ЗаказПокупателяСписокНоменклатуры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13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ПриходнаяНакладнаяСписокНоменклатуры.ЗаказПокупателя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втТЧТовары.ЗаказПокупателя</a:t>
            </a:r>
            <a:r>
              <a:rPr lang="ru-RU" dirty="0"/>
              <a:t> КАК </a:t>
            </a:r>
            <a:r>
              <a:rPr lang="ru-RU" dirty="0" err="1"/>
              <a:t>ЗаказПокупателя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Движения.ТоварыКЗакупке.ДобавитьРасход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Движения.ТоварыКЗакупке.БлокироватьДляИзменения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ТоварыКЗакупкеОстатки.ЗаказПокупателя.Представление</a:t>
            </a:r>
            <a:r>
              <a:rPr lang="ru-RU" dirty="0"/>
              <a:t> КАК </a:t>
            </a:r>
            <a:r>
              <a:rPr lang="ru-RU" dirty="0" err="1"/>
              <a:t>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РегистрНакопления.ТоварыКЗакупке.Остатки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(Номенклатура, </a:t>
            </a:r>
            <a:r>
              <a:rPr lang="ru-RU" dirty="0" err="1"/>
              <a:t>ЗаказПокупателя</a:t>
            </a:r>
            <a:r>
              <a:rPr lang="ru-RU" dirty="0"/>
              <a:t>)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втТЧТовары.ЗаказПокупателя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ТоварыКЗакупкеОстатки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ТоварыКЗакупкеОстатки.КоличествоОстаток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заказу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Выборка.ЗаказПокупателяПредставление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584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</a:t>
            </a:r>
            <a:r>
              <a:rPr lang="ru-RU" dirty="0" err="1"/>
              <a:t>ЗаказПокупателя</a:t>
            </a:r>
            <a:r>
              <a:rPr lang="ru-RU" dirty="0"/>
              <a:t> = &amp;</a:t>
            </a:r>
            <a:r>
              <a:rPr lang="ru-RU" dirty="0" err="1"/>
              <a:t>ЗаказПокупателя</a:t>
            </a:r>
            <a:endParaRPr lang="ru-RU" dirty="0"/>
          </a:p>
          <a:p>
            <a:r>
              <a:rPr lang="ru-RU" dirty="0"/>
              <a:t>		|					И 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ЗаказПокупателя</a:t>
            </a:r>
            <a:r>
              <a:rPr lang="ru-RU" dirty="0"/>
              <a:t>", </a:t>
            </a:r>
            <a:r>
              <a:rPr lang="ru-RU" dirty="0" err="1"/>
              <a:t>ЗаказПокупателя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Движение.ЗаказПокупателя</a:t>
            </a:r>
            <a:r>
              <a:rPr lang="ru-RU" dirty="0"/>
              <a:t> = </a:t>
            </a:r>
            <a:r>
              <a:rPr lang="ru-RU" dirty="0" err="1"/>
              <a:t>ЗаказПокупателя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205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989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9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НачалоДняДокумента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НачалоДня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("В карточке номенклатуры %1 не задан срок эксплуатации",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 ,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5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08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Начинаем с билета 13 с учетом сроков годности.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43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ДОБАВИТЬКДАТЕ(&amp;Период, ДЕНЬ, </a:t>
            </a:r>
            <a:r>
              <a:rPr lang="ru-RU" dirty="0" err="1"/>
              <a:t>ПриходнаяНакладнаяСписокНоменклатуры.СрокГодностиДней</a:t>
            </a:r>
            <a:r>
              <a:rPr lang="ru-RU" dirty="0"/>
              <a:t>)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СУММА(Количество),</a:t>
            </a:r>
          </a:p>
          <a:p>
            <a:r>
              <a:rPr lang="ru-RU" dirty="0"/>
              <a:t>		|	СУММА(Себестоимость),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918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</a:t>
            </a:r>
            <a:r>
              <a:rPr lang="ru-RU" dirty="0" err="1"/>
              <a:t>ДатаНачалаДокумента</a:t>
            </a:r>
            <a:r>
              <a:rPr lang="ru-RU" dirty="0"/>
              <a:t>,));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ВводВЭксплуатациюСписокНоменклатуры.Количество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Документ.ВводВЭксплуатацию.СписокНоменклатуры</a:t>
            </a:r>
            <a:r>
              <a:rPr lang="ru-RU" dirty="0"/>
              <a:t> КАК </a:t>
            </a:r>
            <a:r>
              <a:rPr lang="ru-RU" dirty="0" err="1"/>
              <a:t>ВводВЭксплуатациюСписокНоменклатуры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ВводВЭксплуатациюСписокНоменклатуры.Номенклатура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ВводВЭксплуатациюСписокНоменклатуры.Номенклатура.СрокЭксплуатацииДней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ДОБАВИТЬКДАТЕ(&amp;</a:t>
            </a:r>
            <a:r>
              <a:rPr lang="ru-RU" dirty="0" err="1"/>
              <a:t>ДатаНачалаДокумента</a:t>
            </a:r>
            <a:r>
              <a:rPr lang="ru-RU" dirty="0"/>
              <a:t>, ДЕНЬ, 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)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втТЧТовары.СрокЭксплуатацииДней</a:t>
            </a:r>
            <a:r>
              <a:rPr lang="ru-RU" dirty="0"/>
              <a:t> КАК </a:t>
            </a:r>
            <a:r>
              <a:rPr lang="ru-RU" dirty="0" err="1"/>
              <a:t>СрокЭксплуатацииДней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</a:t>
            </a:r>
            <a:r>
              <a:rPr lang="ru-RU" dirty="0" err="1"/>
              <a:t>СрокГодности</a:t>
            </a:r>
            <a:r>
              <a:rPr lang="ru-RU" dirty="0"/>
              <a:t> &gt;= &amp;</a:t>
            </a:r>
            <a:r>
              <a:rPr lang="ru-RU" dirty="0" err="1"/>
              <a:t>ДатаНачалаДокумента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СрокЭксплуатацииДней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ДатаНачалаДокумента</a:t>
            </a:r>
            <a:r>
              <a:rPr lang="ru-RU" dirty="0"/>
              <a:t>", </a:t>
            </a:r>
            <a:r>
              <a:rPr lang="ru-RU" dirty="0" err="1"/>
              <a:t>ДатаНачалаДокумента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ВыборкаНоменклатура.СрокЭксплуатацииДней</a:t>
            </a:r>
            <a:r>
              <a:rPr lang="ru-RU" dirty="0"/>
              <a:t>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указан срок эксплуатации по номенклатуре %1",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СебестоимостьЕдиницы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СебестоимостьЕдиницы</a:t>
            </a:r>
            <a:r>
              <a:rPr lang="ru-RU" dirty="0"/>
              <a:t> *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, 2);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КоличествоКСписанию</a:t>
            </a:r>
            <a:r>
              <a:rPr lang="ru-RU" dirty="0"/>
              <a:t> 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КоличествоКСписанию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, </a:t>
            </a:r>
            <a:r>
              <a:rPr lang="ru-RU" dirty="0" err="1"/>
              <a:t>КоличествоКСписанию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Движения.ОборудованиеВЭксплуатации.ДобавитьПриход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 = </a:t>
            </a:r>
            <a:r>
              <a:rPr lang="ru-RU" dirty="0" err="1"/>
              <a:t>СебестоимостьЕдиницы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КоличествоКСписанию</a:t>
            </a:r>
            <a:r>
              <a:rPr lang="ru-RU" dirty="0"/>
              <a:t> = </a:t>
            </a:r>
            <a:r>
              <a:rPr lang="ru-RU" dirty="0" err="1"/>
              <a:t>КоличествоКСписанию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Погрешность = Себестоимость - </a:t>
            </a:r>
            <a:r>
              <a:rPr lang="ru-RU" dirty="0" err="1"/>
              <a:t>СебестоимостьИтого</a:t>
            </a:r>
            <a:r>
              <a:rPr lang="ru-RU" dirty="0"/>
              <a:t>;</a:t>
            </a:r>
          </a:p>
          <a:p>
            <a:r>
              <a:rPr lang="ru-RU" dirty="0"/>
              <a:t>		Если Погрешность &lt;&gt; 0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Движение.Себестоимость</a:t>
            </a:r>
            <a:r>
              <a:rPr lang="ru-RU" dirty="0"/>
              <a:t> + Погрешность;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38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Движения.ОборудованиеВЭксплуатации.Записывать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НачалоДняДокумента</a:t>
            </a:r>
            <a:r>
              <a:rPr lang="ru-RU" dirty="0"/>
              <a:t> = </a:t>
            </a:r>
            <a:r>
              <a:rPr lang="ru-RU" dirty="0" err="1"/>
              <a:t>НачалоДня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ИтоговоеКоличествоОстаток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СебестоимостьОстатки.СебестоимостьОстаток</a:t>
            </a:r>
            <a:r>
              <a:rPr lang="ru-RU" dirty="0"/>
              <a:t> КАК 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СебестоимостьОстатки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СебестоимостьОстатки.Номенклатура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ИтоговоеКоличествоОстаток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ИтоговаяСебестоимостьОстаток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МАКСИМУМ(Период)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 =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ВыборкаНоменклатура.ИтоговаяСебестоимостьОстаток</a:t>
            </a:r>
            <a:r>
              <a:rPr lang="ru-RU" dirty="0"/>
              <a:t> / </a:t>
            </a:r>
            <a:r>
              <a:rPr lang="ru-RU" dirty="0" err="1"/>
              <a:t>ВыборкаНоменклатура.ИтоговоеКоличествоОстаток</a:t>
            </a:r>
            <a:r>
              <a:rPr lang="ru-RU" dirty="0"/>
              <a:t> </a:t>
            </a:r>
          </a:p>
          <a:p>
            <a:r>
              <a:rPr lang="ru-RU" dirty="0"/>
              <a:t>			*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РегистрНакопления.ОборудованиеВЭксплуатации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СрокГодности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	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</a:t>
            </a:r>
            <a:r>
              <a:rPr lang="ru-RU" dirty="0" err="1"/>
              <a:t>СрокЭксплуатации</a:t>
            </a:r>
            <a:r>
              <a:rPr lang="ru-RU" dirty="0"/>
              <a:t>", Новый Диапазон(,</a:t>
            </a:r>
            <a:r>
              <a:rPr lang="ru-RU" dirty="0" err="1"/>
              <a:t>НачалоДняДокумента</a:t>
            </a:r>
            <a:r>
              <a:rPr lang="ru-RU" dirty="0"/>
              <a:t> - 1));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ОборудованиеВЭксплуатацииОстатки.СрокЭксплуатации</a:t>
            </a:r>
            <a:r>
              <a:rPr lang="ru-RU" dirty="0"/>
              <a:t> КАК </a:t>
            </a:r>
            <a:r>
              <a:rPr lang="ru-RU" dirty="0" err="1"/>
              <a:t>СрокЭксплуатации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ОборудованиеВЭксплуатацииОстатки.СебестоимостьОстаток</a:t>
            </a:r>
            <a:r>
              <a:rPr lang="ru-RU" dirty="0"/>
              <a:t>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РегистрНакопления.ОборудованиеВЭксплуатации.Остатки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</a:t>
            </a:r>
            <a:r>
              <a:rPr lang="ru-RU" dirty="0" err="1"/>
              <a:t>СрокГодности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endParaRPr lang="ru-RU" dirty="0"/>
          </a:p>
          <a:p>
            <a:r>
              <a:rPr lang="ru-RU" dirty="0"/>
              <a:t>		|				ИЛИ </a:t>
            </a:r>
            <a:r>
              <a:rPr lang="ru-RU" dirty="0" err="1"/>
              <a:t>СрокЭксплуатации</a:t>
            </a:r>
            <a:r>
              <a:rPr lang="ru-RU" dirty="0"/>
              <a:t> &lt; &amp;</a:t>
            </a:r>
            <a:r>
              <a:rPr lang="ru-RU" dirty="0" err="1"/>
              <a:t>НачалоДня</a:t>
            </a:r>
            <a:r>
              <a:rPr lang="ru-RU" dirty="0"/>
              <a:t>) КАК </a:t>
            </a:r>
            <a:r>
              <a:rPr lang="ru-RU" dirty="0" err="1"/>
              <a:t>ОборудованиеВЭксплуатацииОстатки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НачалоДня</a:t>
            </a:r>
            <a:r>
              <a:rPr lang="ru-RU" dirty="0"/>
              <a:t>", </a:t>
            </a:r>
            <a:r>
              <a:rPr lang="ru-RU" dirty="0" err="1"/>
              <a:t>НачалоДняДокумента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Движения.ОборудованиеВЭксплуатации.ДобавитьРасход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/>
              <a:t>КонецПроцедуры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73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с базы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621FE-BE51-49EB-AE77-31D8F1D1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3156AB-5772-4B6D-93AD-61FC58B7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25410-4A24-48C5-9AEB-8CB26205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AA92E-57B3-426C-A216-8B7F305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E2AB8-9D53-4926-909A-CCD9203A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C7D7-3A67-442B-B8EA-DF408D6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6EF7B-BD51-49BF-9951-6E0F54D85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80608-08BE-467F-BE3B-7BC6027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37B19-79E6-4251-B272-C0B69966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ED24D-C83A-4C36-ADB0-2227F6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AA664D-6B3B-428F-B860-07DEA78A8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164D01-1821-45D5-B181-10AA6632D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B7DE4D-0DA9-469E-985D-E945B1A0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6BED9-0DCF-4253-8351-889562D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64518-CE68-4B1A-A72F-26DC94B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62314-D85E-4CFF-9958-E6B45F8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6D40F-98C0-478A-B6A0-62B74FA1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D0EAA-7C8B-4C8E-BD47-98583A7E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E9B9D-C7C5-4324-8209-E72B0D3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A999AB-23DB-42E0-B258-C0E72CC9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6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E1C10-39EC-4A82-966E-0E405B25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0F357-32A1-4E50-9BA4-C9B10983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444A0-6503-41AA-86C6-DD199E51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1B4-E8E6-4557-B7A1-26A3056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F8909-84D6-4B90-B6FF-77E216FC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8C560-8AFF-4A54-973E-DA689D4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D236E-6C05-436C-9925-4547DF873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F866AA-9BAD-43F6-97C0-404FEE35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7344C-0761-405C-A451-AB933C6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85B12-07B2-43DC-A2B3-A7F6926D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0F121-1FB9-454F-ACD1-53F422C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D68-DD5F-459E-8AD1-0E9FE8D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A2E4D-F28B-46CD-B167-FEA86981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9F81A-8CC7-4D55-AE9E-74CB0164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6B0A0-277B-4D4F-ACFB-9424B7AB2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EB41C-3974-40A7-BA4A-EA5730D9D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4ABF-9CF1-46C9-9DCE-27FBFD7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7F93-FB8F-4FBF-8F28-84B32E1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38653-CA4C-406C-A371-6C3E55A7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5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5198B-E2E5-48C1-8D6C-1250DBF1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593EBB-E391-4BC4-AC57-7F88F36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58EAD-42FF-4D5F-8C05-B2F395A1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A2B21-3F8F-469B-B5CF-6D8A3F10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7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FE54C-5E56-4473-B9B5-3A4EBA1F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134D3B-42BA-4526-B198-DBDE01EB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E528-280D-4AFC-9324-ACE16F46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51CFA-1782-46DA-A3DD-DB3FAB9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824F6-1C51-4B8C-A101-0C9D46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67B2D6-00E9-41C9-B1F9-4B951953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45380-5C73-442B-BE17-DA1D158D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F4B6B-208F-4795-8FB0-79E6C612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FDA2B-D587-4F4E-8CC4-CF43D98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408D-1A9F-4C1A-969E-F4944D67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310720-F51C-44B5-A298-C9E2E53A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A09F5-68EE-4E61-BFB4-7C996A72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868048-72CF-4221-ACC4-468CA484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437B2-8059-4870-9D90-FA80E66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12184-07AA-4604-AE6B-A761AED8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5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AE03-36C0-407B-8AD7-6E387817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37C90C-F814-4B5B-A565-69962DE8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779256-8A74-44D7-89B4-B546FE731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CD07-8546-4934-93CB-587470FE148E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AD0A-8302-4C95-8C84-8617A13D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38E21-6CB8-470A-90FC-9AA1E398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1F1EC-B16E-4123-A90E-68441E435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9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Решение ОУ</a:t>
            </a:r>
          </a:p>
        </p:txBody>
      </p:sp>
    </p:spTree>
    <p:extLst>
      <p:ext uri="{BB962C8B-B14F-4D97-AF65-F5344CB8AC3E}">
        <p14:creationId xmlns:p14="http://schemas.microsoft.com/office/powerpoint/2010/main" val="25585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19BB8-B311-4376-ABAE-E2F2963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127500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DBF43-1649-485C-8512-3DE607757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985" y="1176337"/>
            <a:ext cx="5706110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699770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2" y="680720"/>
            <a:ext cx="3800475" cy="5477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2152BB-B2C1-47A9-A3EA-4FC60408BC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0554" y="699770"/>
            <a:ext cx="3800475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EAD4D-9218-426C-AE2F-C10AFD4BF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912" y="1356677"/>
            <a:ext cx="5940425" cy="4144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162" y="1086484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6134099" y="267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395B-AE88-446C-9BD5-1C1D6A60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2854" y="1097914"/>
            <a:ext cx="8478733" cy="46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C5D9-3474-47C9-B27C-3EBEC962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939CA-F5FF-4B07-9456-B2C0879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690688"/>
            <a:ext cx="11450648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6C852-B4BD-413F-AEA4-225C93A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3952763"/>
            <a:ext cx="114506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EA720-0F07-4C51-B90E-2DD68AE5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76015"/>
            <a:ext cx="11526859" cy="301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F3F8B-1F21-4811-A766-C35C5B45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3448260"/>
            <a:ext cx="115459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3DF-B859-4903-83F4-BE8A3192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671419"/>
            <a:ext cx="11536385" cy="1343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52" y="2490565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9E6AD-6C2F-43FD-8E6B-AE20853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16076538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295054"/>
            <a:ext cx="8907118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529A76-2138-4A1D-BA22-BDDCCE179C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2441" y="1480468"/>
            <a:ext cx="1504950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A90B3-C503-4DBD-8F36-6CD515CA5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9134" y="1593671"/>
            <a:ext cx="5940425" cy="11836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8" y="283717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2C2C8-706F-4F28-9252-76415C3B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E5390-C0A1-455E-821B-F2FE5E2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690688"/>
            <a:ext cx="11336332" cy="2219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AC6E7-8FAC-4C14-B5FE-54A014E6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4268098"/>
            <a:ext cx="1162212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5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08E60-F1A6-410F-A81F-42F26429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5" y="961681"/>
            <a:ext cx="11631648" cy="2467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17FC4-7AE8-4F27-82CA-945C0167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4081869"/>
            <a:ext cx="1166022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F6DD51-913A-474E-9098-54A0E661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43336"/>
            <a:ext cx="11631648" cy="1657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FFD230-4E0A-4985-A768-C668BFD5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1868627"/>
            <a:ext cx="1163164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7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57E3A3-D8E4-4600-97E4-D1B9411B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18918"/>
            <a:ext cx="1166975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88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5A7130-569C-48E8-91A8-EA1A8032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4" y="563612"/>
            <a:ext cx="11660227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21FE1-B5BC-46AB-87BD-0890D7BE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1" y="2219071"/>
            <a:ext cx="1164117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3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EF819-0BC6-44B4-A033-C84F4A88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3958606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37134765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87F7A-E264-4E87-A85F-2EFF30F7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70749-7F3B-4D9D-A7AF-5575936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9" y="1690688"/>
            <a:ext cx="3553321" cy="1352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7C7BE-A927-4A57-8F56-65F77603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7" y="3429000"/>
            <a:ext cx="1156496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317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37236-0D68-4503-BF18-B9CA477B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52392"/>
            <a:ext cx="1146970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27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BC5B6-467F-4AA4-976A-B7963AD4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142900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CE7075-5392-4A55-9668-4CB22EEC03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04144" y="726839"/>
            <a:ext cx="3658192" cy="51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4D86F-4FE9-42DB-851C-CD75007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DCE97-BA25-4527-BF9E-D20B36E0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381104"/>
            <a:ext cx="1142206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F105B-8DCE-4514-8AD6-C357F176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5" y="136997"/>
            <a:ext cx="10482050" cy="31463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B5323-21AB-4783-BC49-DA258867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" y="3355477"/>
            <a:ext cx="10731432" cy="32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96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C60714-FEDA-4EA9-BBF0-5E81A1F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1" y="217138"/>
            <a:ext cx="10664458" cy="32118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DDCDD2-8B97-47A1-A958-0D766110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9" y="3580036"/>
            <a:ext cx="10595621" cy="29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64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B073E-5DC5-4F77-8F3E-0DA6A863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2966"/>
            <a:ext cx="11374437" cy="153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C0AE19-7F07-4A0C-ACE7-50A8A45C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36" y="1984568"/>
            <a:ext cx="8966127" cy="22828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F29448-2A5A-4310-ABFA-CB9C2BDB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39" y="4267401"/>
            <a:ext cx="8995719" cy="22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75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DF2323-2441-4C02-9E1B-47DEB57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537643"/>
            <a:ext cx="11355385" cy="1238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BD6F51-E374-4815-B839-04A80E56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840269"/>
            <a:ext cx="1136491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17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8F448-7E2E-4049-9137-F7529CC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5331"/>
            <a:ext cx="11364911" cy="155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80569-6751-4385-BF02-015E3101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2730055"/>
            <a:ext cx="5258534" cy="2229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C8D379-CEF4-4279-BD09-939AA6BC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24" y="2730055"/>
            <a:ext cx="523948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CECFF-6097-416B-9775-4406349C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390630"/>
            <a:ext cx="1136491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FEBEE-B9BC-40DE-AF27-304E72A2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32447168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C3C04-F2F3-4FE2-A1C0-71A3DF82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13069-5237-45A6-AA91-D60C179B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591501"/>
            <a:ext cx="11355385" cy="571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ABB9-2815-4C91-A694-04976CE6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4" y="2378038"/>
            <a:ext cx="1139349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95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A855-5656-493A-B784-74DF2640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63517"/>
            <a:ext cx="11374437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D4B21-EB12-4830-AB7C-3E75F222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3" y="3083315"/>
            <a:ext cx="1136491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C3DBC-0466-4DF5-AC18-DC2B881F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285576"/>
            <a:ext cx="1136491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47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A8180-31B6-4362-95A6-614E65F1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04311"/>
            <a:ext cx="11355385" cy="3324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700FA-7216-4073-A8AA-5C1A86E39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0" y="3783705"/>
            <a:ext cx="1137443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24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12670259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D3C337-F86E-491F-9445-85E677A0A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865" y="990282"/>
            <a:ext cx="5906135" cy="4877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04823-B4E9-48E9-A115-736FFC91D8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6340" y="999807"/>
            <a:ext cx="5915660" cy="486791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EB458-5D1C-4905-B3DF-A7C96A8F2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148" y="1099498"/>
            <a:ext cx="10257704" cy="4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РУЧНАЯ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5A1E2-E7F5-46DB-9D38-DFBD9479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F33EC9-CA55-45F4-B74C-92B1536C4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5066"/>
            <a:ext cx="10515600" cy="2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61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079285-43EB-4D19-8941-FF4D792D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164884"/>
            <a:ext cx="12007273" cy="2183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B81ECA-A572-48B9-A80E-311E2437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2" y="3120274"/>
            <a:ext cx="10429655" cy="29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495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F2AE4F-DB68-4703-B388-EB75CAE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513943"/>
            <a:ext cx="11345858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44AE7-09AA-4AE5-9184-9A13DC78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3" y="3607248"/>
            <a:ext cx="10688274" cy="30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20758-D535-47BA-8CAF-542C9212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17625"/>
            <a:ext cx="11355385" cy="2343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889BA-CDBD-48DC-A83C-BF32B207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" y="4196899"/>
            <a:ext cx="1135538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34BD3C-33C0-423B-8BEB-7DCCBABA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3" y="171521"/>
            <a:ext cx="8872894" cy="2950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50000-8ED2-4078-8319-C7533441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12" y="3429000"/>
            <a:ext cx="10109376" cy="28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48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BFAAB-76E8-452B-B35C-7A807E77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80712"/>
            <a:ext cx="11364911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1050A-576B-4C71-8F89-2D6DF44B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1771418"/>
            <a:ext cx="1135538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14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61C1F-E39A-4694-A136-CE8141F7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71048"/>
            <a:ext cx="11374437" cy="3057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EB2A6-5609-47BF-AD4C-FB0CEA87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4356445"/>
            <a:ext cx="1136491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429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20EDD-6740-4389-96BB-EB9DDF87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823813"/>
            <a:ext cx="1135538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8ADC-071C-4CCB-A355-AC29919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5381790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7F74D-8CC5-4467-B4B1-3776233C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481772"/>
            <a:ext cx="5940425" cy="3881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F0A35-93BB-4B66-8C40-DAEEB00E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5107"/>
            <a:ext cx="5940425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52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934C-D619-4FEF-90C6-C7938527A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81" y="594995"/>
            <a:ext cx="380047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8AFA0-8A10-4E15-9F91-766C9F07FD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6598" y="633095"/>
            <a:ext cx="3800475" cy="56299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6C720-F767-4F67-B679-6D3573C6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15" y="675888"/>
            <a:ext cx="35628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90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17B6F-2FC4-4470-97E0-E9EB994DC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3362"/>
            <a:ext cx="5940425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CA2BE-4195-4DB3-9BDC-D811E1EBA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260" y="1367372"/>
            <a:ext cx="2455384" cy="4123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31C77-DC4A-4848-BDF5-44FFD81B7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184" y="1626297"/>
            <a:ext cx="2298771" cy="3605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94CC4-3247-4E7C-87D4-0599DB90B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04310" y="1554426"/>
            <a:ext cx="2341510" cy="37491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9CC0-0920-4565-B577-97E996A0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5" y="2377787"/>
            <a:ext cx="1798461" cy="210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946923-2E88-469D-B098-E4526BF1A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76" y="1495285"/>
            <a:ext cx="2963317" cy="38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1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5B98A-4BFB-4DFA-93FD-3D2946834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3675" y="2415539"/>
            <a:ext cx="5940425" cy="2026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21213-FDFA-4B86-93DB-30A83AE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" y="928337"/>
            <a:ext cx="442021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13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92206-E7FA-48A2-8EAA-235E6F44C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14" y="1727835"/>
            <a:ext cx="5940425" cy="3402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19C3D-08FB-415F-8BD3-1F5313E0C6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939" y="3033712"/>
            <a:ext cx="519176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5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D58D-86B4-417F-806C-C3CFF2B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РЕКВИЗИТЫ КАК В ПРЕДЫДУЩЕМ РЕГИСТРЕ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8A3FE3-F241-4081-8094-F6847C221F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86" y="1825625"/>
            <a:ext cx="6701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451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407199-7B52-4CB6-A7AC-4565B2C326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44" y="802336"/>
            <a:ext cx="8106712" cy="52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42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304E9-208B-46D9-9F1E-D921C7C3D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8645" y="952182"/>
            <a:ext cx="5934710" cy="4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72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CF934-7C41-4141-9D7C-BC7FB0FE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1" y="2705100"/>
            <a:ext cx="1543050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D4F5E-B0C8-4F0B-BBED-25CBD836C6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9652" y="237807"/>
            <a:ext cx="3790950" cy="6382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B8C48-DDB7-4C8C-816F-ADD7E17C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93" y="571100"/>
            <a:ext cx="441069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07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70638-83F2-47BD-8404-C668F915F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8089" y="828356"/>
            <a:ext cx="3790950" cy="5201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C6F0C-B63E-4357-85EC-BB8C7104E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3912" y="202882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4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1DB1-14B4-427E-9404-88A7FDC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803" y="1104315"/>
            <a:ext cx="7080394" cy="46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615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18A6C-65DB-4736-9A65-6ED562E4F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0802" y="1021311"/>
            <a:ext cx="7370396" cy="48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8B3852-5C12-4043-A235-1EF9B631C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34" y="685481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B68C6-6432-4A95-8884-1AB98429B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5287" y="766443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89E200-F2F2-455C-BE6D-2EDDC2A3E6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8565" y="604518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14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5C8C5-C3F3-4A24-871B-1100D870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1775"/>
            <a:ext cx="594042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25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1D9C4-38ED-4959-BD4A-BE09E1E8D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530" y="899477"/>
            <a:ext cx="7218939" cy="5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71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C273D-8622-402F-901B-1066839B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8427289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5634-9721-484D-9FF4-9F01DB5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62296986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EFC92-3842-46E7-AF89-D58376EF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180720-1EF6-47CA-B19B-33CBD5B6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291" y="2469203"/>
            <a:ext cx="6967417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53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9CBF79-8FE0-4EB0-B456-2E185927C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81112"/>
            <a:ext cx="48679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6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E949F-8636-48AE-8CFB-94CAC6B4A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5512" y="219789"/>
            <a:ext cx="8040976" cy="4488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DC772-36BB-41AC-A3E0-E1DAB48A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838889"/>
            <a:ext cx="892617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8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8A0AF-8A94-415B-A409-9807266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60893"/>
            <a:ext cx="8916644" cy="4448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9B28-2343-4976-A0D1-8524A0B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4609689"/>
            <a:ext cx="687801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73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A694C-A2AB-4EB8-9AC0-9336DA42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644462"/>
            <a:ext cx="6858957" cy="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44A7D-D56F-4279-8928-097A499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971471"/>
            <a:ext cx="6897063" cy="291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3885F-9443-4ABA-A165-964E620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8" y="5021006"/>
            <a:ext cx="689706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EB805-DDB2-4723-AC70-53AE4E1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66497"/>
            <a:ext cx="7582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226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4CDB4-4B3B-4A5C-B0ED-8B8CA179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E9099-08B9-4A31-A53F-64EB9136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395393"/>
            <a:ext cx="11374437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464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90060-86F6-4DA3-BE63-7E5E6EF7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711599"/>
            <a:ext cx="11364911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24038-A60A-43CD-9D80-17D1FBC0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3" y="3593345"/>
            <a:ext cx="1133633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027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28252-48FB-4798-A18A-7A797327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94458"/>
            <a:ext cx="11355385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122E-1E33-495D-BABA-FA2246BA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17701"/>
            <a:ext cx="1135538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26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A55604-681F-433F-91A8-8D952C1D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97686"/>
            <a:ext cx="11364911" cy="2848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91A0-8C01-40B1-86E2-F7B2E34B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62" y="3611942"/>
            <a:ext cx="5574676" cy="25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98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7C26-A813-4CD8-AC37-375A5F94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12</a:t>
            </a:r>
          </a:p>
        </p:txBody>
      </p:sp>
    </p:spTree>
    <p:extLst>
      <p:ext uri="{BB962C8B-B14F-4D97-AF65-F5344CB8AC3E}">
        <p14:creationId xmlns:p14="http://schemas.microsoft.com/office/powerpoint/2010/main" val="124621897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F8CB3-7E98-48B4-BDF1-5B8F3F087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625" y="1357311"/>
            <a:ext cx="5039360" cy="4204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7B72E-905C-4F22-8CAD-8B4DB43C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7017" y="1357311"/>
            <a:ext cx="5058089" cy="42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739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9FB99A-C650-42BD-918C-E9EC28CD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" y="2057208"/>
            <a:ext cx="4420217" cy="2743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3916F-DB9F-4706-9134-196EFF7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78" y="752100"/>
            <a:ext cx="3591426" cy="535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C0FBA-0FBF-4AB3-9809-8F1FFACA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47" y="461546"/>
            <a:ext cx="360095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765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143B8-9E48-4BD1-8FC4-748F676BB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97" y="1479867"/>
            <a:ext cx="5940425" cy="3898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BE061-298E-46B3-A8AD-0E9034CF86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8279" y="1493202"/>
            <a:ext cx="5940425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58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3CC81-877A-4DA3-89A7-B2FE77924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7511" y="780730"/>
            <a:ext cx="3829050" cy="52965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D998F-513F-4E6F-A48F-8646D4DF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7" y="1518968"/>
            <a:ext cx="167663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1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A1D1742-5E78-43C5-8457-3B95595E73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428" y="1253331"/>
            <a:ext cx="66271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645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E1E1A-81AF-45C3-BF1B-028CF5DD4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6475" y="1437120"/>
            <a:ext cx="2019300" cy="1619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9D332-7F64-4548-9635-B614BEEADF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52170"/>
            <a:ext cx="3819525" cy="5153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B400A5-9226-42BB-B5FF-7A32E89645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24100" y="3686030"/>
            <a:ext cx="1914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69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3015A65-D5E9-4A27-82D1-80477A5795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786" y="768532"/>
            <a:ext cx="6656427" cy="53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56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87A14-66E8-4EE4-92F6-2C5DFFCF70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51876"/>
            <a:ext cx="5940425" cy="47542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B5E99-3C83-4AA4-A5BD-C14D4948B9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3529" y="1348103"/>
            <a:ext cx="5200650" cy="41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41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9A3706-6007-4ECC-9C99-2CDAAE7A5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38860"/>
            <a:ext cx="5940425" cy="47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625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74C65D-56AF-49A1-8B9A-5A810513F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350" y="1119820"/>
            <a:ext cx="5940425" cy="4618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36DB6-602C-41F3-A79A-F980C854B5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35537" y="2090736"/>
            <a:ext cx="3429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6631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BD4CC6-D630-4C95-BD3A-6C4CCBF4C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945" y="433070"/>
            <a:ext cx="3810000" cy="5991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A99B4-79B6-46ED-9A55-B0EAC156F3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337820"/>
            <a:ext cx="3810000" cy="6182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AF320-464B-40E7-B9DB-1B2E38CFF5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6930" y="556895"/>
            <a:ext cx="382905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837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9BE91-C4C6-4EB0-BC72-D9AF968B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ЗАКАЗА ПОКУПАТЕЛЯ</a:t>
            </a:r>
          </a:p>
        </p:txBody>
      </p:sp>
    </p:spTree>
    <p:extLst>
      <p:ext uri="{BB962C8B-B14F-4D97-AF65-F5344CB8AC3E}">
        <p14:creationId xmlns:p14="http://schemas.microsoft.com/office/powerpoint/2010/main" val="38792793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D4322-C928-4070-9FDA-DA9CD5DA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8688139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25D-2C04-4862-A054-318F2EAB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66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6B3B0-C94A-4C10-927B-8BDC2196E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464" y="1527103"/>
            <a:ext cx="8925071" cy="38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2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88775-09A7-4154-AF23-69527503C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387" y="2140369"/>
            <a:ext cx="9129226" cy="25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405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7F8D-D46C-4BB7-A224-D60E63C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46B9DF-9DB7-44F6-AEAD-21DF462D0F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61" y="2470192"/>
            <a:ext cx="6291477" cy="27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899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6C2B2-8667-45B0-8864-52A3580EE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2057" y="859561"/>
            <a:ext cx="5827885" cy="51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2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55BF01-D109-42AB-9249-5642BBEF3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7221" y="409601"/>
            <a:ext cx="7477557" cy="60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45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1A3C6-516C-49CA-B9BB-EDBBE44B3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885" y="138547"/>
            <a:ext cx="9670230" cy="15763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3333A-418A-4570-8DB1-E00E88FD7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85" y="1781373"/>
            <a:ext cx="3537071" cy="3012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E7F9B-B698-4F19-8B74-D3D6F1BB7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781373"/>
            <a:ext cx="4181475" cy="2000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8BAA9-66C0-465F-B865-8995296C9A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16524" y="4159567"/>
            <a:ext cx="5940425" cy="21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794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DECDF-62B0-4F0A-8E9D-A0AAA156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94375"/>
            <a:ext cx="8897592" cy="4267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919A1-6A76-473B-AD01-8328E30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4487574"/>
            <a:ext cx="688753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02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1B522-60CE-4AB1-95AE-B52B0616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334610"/>
            <a:ext cx="6887536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4031C-B549-44C6-AB14-1534DE71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176534"/>
            <a:ext cx="691611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521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B312-2188-4461-9104-6B07FFAC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21" y="1359124"/>
            <a:ext cx="8259358" cy="41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374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86FB0-3DC0-4BD9-BCDD-34573984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8205EF-AD74-4A83-9C82-F5844532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690688"/>
            <a:ext cx="11383964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0E5AD-4CE2-4720-A9B0-00A7A6C5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637496"/>
            <a:ext cx="1137443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CB9082-FECC-4B6D-825B-179AD107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19059"/>
            <a:ext cx="11345858" cy="2657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419AD8-D640-4B67-820A-B9711AD5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3549896"/>
            <a:ext cx="1137443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410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85158-9F9E-405B-B808-664B4419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65562"/>
            <a:ext cx="1135538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31D75-9DA0-411E-A265-44963E87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195767"/>
            <a:ext cx="11355385" cy="22577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B9360A-5EC8-4D33-8EC2-7DD2B96A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1" y="4564184"/>
            <a:ext cx="1136491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002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D1FC13-9D11-40D0-B118-CE1E662C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17185"/>
            <a:ext cx="11374437" cy="22672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40432-4B39-48EB-A4BF-913FEEFD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78054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19B5D3-FCFA-4430-BBC4-D807DBDF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4186343"/>
            <a:ext cx="1136491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28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E2185E-2AE7-4E5B-A937-330A54BD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194363"/>
            <a:ext cx="11345858" cy="2553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9D755-1982-46C1-A439-02DD2BF4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847148"/>
            <a:ext cx="11374437" cy="1514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7F35B8-AE03-459A-A5CB-FCE26A8E4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3" y="4500818"/>
            <a:ext cx="1136491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41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C3909-9DE5-4F04-A9A3-3679A0FD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38209"/>
            <a:ext cx="11355385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963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668F57-3A8C-440C-A472-71A11E93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14287"/>
            <a:ext cx="1146970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08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с учетом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128546593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A8B59-FFAF-43CC-A8DD-2B1F61258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1769" y="2176462"/>
            <a:ext cx="2028825" cy="2505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4845E-A357-4E5F-81B2-CCC37BA341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2743" y="437831"/>
            <a:ext cx="3790950" cy="59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4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A6D740-0AA8-4606-A920-E8FD5716F4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9510" y="818829"/>
            <a:ext cx="3810000" cy="5220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94E4B4-F22F-4CC5-9BF2-F5595185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14" y="2781205"/>
            <a:ext cx="1562318" cy="1295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10F72-0BEE-497B-9929-54A48351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873" y="628254"/>
            <a:ext cx="360095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710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34F7C-7A7C-405A-B6EB-5BFA8FB05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6321" y="2790825"/>
            <a:ext cx="2085975" cy="1276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046A62-DD80-4EA2-B235-07C5D52BAF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9000" y="175895"/>
            <a:ext cx="3819525" cy="65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179D-A025-4079-9783-2100F07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D655C-187A-4C0F-9398-7482E8D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90688"/>
            <a:ext cx="11317279" cy="1705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87D2F-546C-41E0-9F4D-81DA6B1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3906963"/>
            <a:ext cx="1165070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7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004FE5-5B32-41DF-9246-F6F75B32D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350" y="1118669"/>
            <a:ext cx="5273760" cy="44204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DBB900-A836-4231-BF28-6ED9F5EE02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1118669"/>
            <a:ext cx="5243397" cy="44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834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2BD522-2155-4F2E-A395-01D919558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3548" y="1185921"/>
            <a:ext cx="6904903" cy="44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247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7E0C5-270A-46DE-956E-B884554F3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6" y="1501774"/>
            <a:ext cx="5447672" cy="35347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24006-3339-4E4B-A69D-BFF179F29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8393" y="1501774"/>
            <a:ext cx="5427108" cy="35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9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98F16-F774-4EBC-AAB9-E622EB01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1166497"/>
            <a:ext cx="565864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92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37A6E-6610-4076-AB4E-A09BE809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9" y="694943"/>
            <a:ext cx="3610479" cy="54681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16ADB-503E-425A-B06C-C162F085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7" y="866417"/>
            <a:ext cx="3620005" cy="5125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58BDE0-E4BE-4B68-A40C-EE533E79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51" y="866417"/>
            <a:ext cx="360095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94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16DB81-E254-435D-9F32-3BAD7527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7" y="633022"/>
            <a:ext cx="3639058" cy="559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31EF8-8077-465D-95C4-C6F5A832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37" y="642548"/>
            <a:ext cx="362953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1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A5199-4C4C-4E64-9F29-8541C22F7C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643" y="966470"/>
            <a:ext cx="591566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F736B-7F2F-4177-A4A8-70A4B01F0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7699" y="966470"/>
            <a:ext cx="5877560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87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EA78-141F-4806-A8A5-94E4BFFC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4255219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3B4A6-0DC1-45C8-BFFB-C45CD74C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49330496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8ED05-6DF2-4BC2-A9DF-FE090777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84079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CA2CA-A78B-4069-9F8D-A59A21A8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933102"/>
            <a:ext cx="11660227" cy="2495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76CD3-0FA5-4184-AAF4-C240E7C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30267"/>
            <a:ext cx="1166975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88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F60FD-8E33-4764-A4D8-7C12EB56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5F91C7-B7C0-45BF-B0F8-42B8906D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15" y="3099078"/>
            <a:ext cx="8125569" cy="17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128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D0949-F3AD-4EAE-9B3A-1F5C32C7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51" y="1034811"/>
            <a:ext cx="5506098" cy="47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105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6B4A0-979F-445B-9FD4-DDB9E547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485364"/>
            <a:ext cx="1133633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62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61705-666F-49D6-A5E6-E6BA0961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363872"/>
            <a:ext cx="8907118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4CFD3E-2416-4C38-826C-98407ECD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34" y="1926211"/>
            <a:ext cx="8808332" cy="40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911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6073D-E231-4D82-994A-C1FB4144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0" y="275304"/>
            <a:ext cx="7599120" cy="22068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34282-17D6-4EEC-9124-24FDDD3A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647578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637865-CCAC-4D67-B324-1D84EA40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7" y="3655044"/>
            <a:ext cx="665890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72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6EDC9A-848F-4F2E-9844-7F3AFC8F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73703"/>
            <a:ext cx="6897063" cy="1076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98251C-0DCE-4BB2-9AF4-02EEA762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6" y="2124113"/>
            <a:ext cx="681132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169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CE30D-5FF4-418A-8E6A-56822FA4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07037F-DE1B-451C-A471-9037A2764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69146"/>
            <a:ext cx="10515600" cy="3000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8BF93-6533-4D47-9383-C804FB69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22" y="1443175"/>
            <a:ext cx="577295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29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E3269-4717-4FEE-B03B-A1DCA5D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828319"/>
            <a:ext cx="11374437" cy="2238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8518C-ECC6-4F0B-B23A-D162BF60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31" y="3790995"/>
            <a:ext cx="616353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8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EA6BDB-0122-45D9-9965-1F749035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53" y="1771911"/>
            <a:ext cx="7399093" cy="33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648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06F7A-6C83-4A6D-99CC-6E72024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13 без учета сроков годности</a:t>
            </a:r>
          </a:p>
        </p:txBody>
      </p:sp>
    </p:spTree>
    <p:extLst>
      <p:ext uri="{BB962C8B-B14F-4D97-AF65-F5344CB8AC3E}">
        <p14:creationId xmlns:p14="http://schemas.microsoft.com/office/powerpoint/2010/main" val="246702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05376-71DA-474D-BDE5-C7D4864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71207"/>
            <a:ext cx="1166975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2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D48AD-4F5E-4743-9AA9-8B2D28A96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5522" y="2519362"/>
            <a:ext cx="1628775" cy="181927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B8E31E-909C-4151-A03C-46DE37B99FA7}"/>
              </a:ext>
            </a:extLst>
          </p:cNvPr>
          <p:cNvSpPr/>
          <p:nvPr/>
        </p:nvSpPr>
        <p:spPr>
          <a:xfrm>
            <a:off x="4560478" y="31058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ru-RU" dirty="0"/>
              <a:t>Убрали себестоимость из регистра, чтобы не рассчитывать в разрезе сроков годности.</a:t>
            </a:r>
          </a:p>
        </p:txBody>
      </p:sp>
    </p:spTree>
    <p:extLst>
      <p:ext uri="{BB962C8B-B14F-4D97-AF65-F5344CB8AC3E}">
        <p14:creationId xmlns:p14="http://schemas.microsoft.com/office/powerpoint/2010/main" val="233151357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6DF213-44E7-4EE6-97F6-7793C4B5C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546" y="739597"/>
            <a:ext cx="6766908" cy="53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259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4B3BA8-3C01-4F45-B6F2-F91858FD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42" y="796492"/>
            <a:ext cx="6575716" cy="52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739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EBA5F-B1B6-4ECD-94AB-3C84BD01A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297" y="675957"/>
            <a:ext cx="3857625" cy="55060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E28A6-26E1-42CC-B2E5-4CBFFDC74D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0525" y="609281"/>
            <a:ext cx="3790950" cy="56394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1AB434-D5FE-4F27-A08B-BCF65854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710" y="633020"/>
            <a:ext cx="3572374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624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539362C-50FB-4518-A950-DC13FC20BB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352" y="765435"/>
            <a:ext cx="6681295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26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C6D2A-46B4-420A-9448-89C188A7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24690632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9BA1C-0479-4972-8E16-152C7BBF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ВВОДА В ЭКСПЛУАТАЦИЮ</a:t>
            </a:r>
          </a:p>
        </p:txBody>
      </p:sp>
    </p:spTree>
    <p:extLst>
      <p:ext uri="{BB962C8B-B14F-4D97-AF65-F5344CB8AC3E}">
        <p14:creationId xmlns:p14="http://schemas.microsoft.com/office/powerpoint/2010/main" val="300089043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56B54-348C-4979-B6B6-A4771A5F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ВЫБЫТИЯ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3659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7BD90-E5AB-4A46-BF8E-5DF3574A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66311"/>
            <a:ext cx="116411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37900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E103FE-E73B-4A29-8B9E-1233007B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4"/>
            <a:ext cx="379147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D498-9A22-4064-9B80-06990924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52" y="633020"/>
            <a:ext cx="390336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777F3-5864-424B-ADBF-E612B56836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6382" y="1874202"/>
            <a:ext cx="594042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091C-45E5-497F-9545-2FDF0CA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93DFB-94B6-4001-B7FD-A6E52377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529081"/>
            <a:ext cx="11564964" cy="1638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E5220-35F0-4966-9DDC-4F12E98F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3429000"/>
            <a:ext cx="1158401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0696D-D867-45DD-B519-F071F7C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545055"/>
            <a:ext cx="11574490" cy="2572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02526-2C10-4721-9304-64AB895A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429000"/>
            <a:ext cx="116316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46219-AF85-40E6-8D4D-BF285CFA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8" y="236852"/>
            <a:ext cx="10599680" cy="3192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0CF8D-6165-4E72-85F4-9542B5EA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8" y="3429000"/>
            <a:ext cx="10599680" cy="29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9B571F-7E23-4B8E-8B3D-1B5E390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9003"/>
            <a:ext cx="11555438" cy="3010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8A48A-59D1-42FA-A71C-8565C5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36503"/>
            <a:ext cx="1142206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1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385106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51244-91CE-4437-8AFE-D705020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37164-2DD2-4CAA-B070-7F39DC8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2152472"/>
            <a:ext cx="69542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0004-16EE-4247-A301-9434072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98548-E103-49ED-9037-9FD8F3E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2500183"/>
            <a:ext cx="515374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3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8983F-7FC4-40B3-BB72-1CB39E1D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99853"/>
            <a:ext cx="11469701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B441A-2200-4A96-8B00-0324901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3062075"/>
            <a:ext cx="115459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8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F036D-06D5-41C9-9701-80418849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57059"/>
            <a:ext cx="11450648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CF893-482E-45E2-A7DA-9FFE986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6" y="2762036"/>
            <a:ext cx="1147922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2B8A7-46D0-4C9D-98E8-D95E1378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63091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5E4C-4F12-49A5-9E4B-484F5E4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91681-CC52-4EE0-9B9A-C1BD286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690688"/>
            <a:ext cx="11564964" cy="192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B06E6-C2A4-4606-A402-349C8BF0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4033724"/>
            <a:ext cx="115173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EAF9-2391-46E9-8906-B62EDDE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66556"/>
            <a:ext cx="5992061" cy="1876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B8E7-2952-4F14-B94C-AFD9F85F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523903"/>
            <a:ext cx="1146970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2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74C27-9657-4F84-9F40-D0CED96F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28153"/>
            <a:ext cx="11469701" cy="3200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F055-6F49-47E2-AD9C-95B2B8B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3457579"/>
            <a:ext cx="1146970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5D395-7B30-401E-B180-94DB5EDD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838103"/>
            <a:ext cx="1148875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5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20184</Words>
  <Application>Microsoft Office PowerPoint</Application>
  <PresentationFormat>Широкоэкранный</PresentationFormat>
  <Paragraphs>3177</Paragraphs>
  <Slides>347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347</vt:i4>
      </vt:variant>
    </vt:vector>
  </HeadingPairs>
  <TitlesOfParts>
    <vt:vector size="352" baseType="lpstr">
      <vt:lpstr>Arial</vt:lpstr>
      <vt:lpstr>Calibri</vt:lpstr>
      <vt:lpstr>Calibri Light</vt:lpstr>
      <vt:lpstr>Times New Roman</vt:lpstr>
      <vt:lpstr>Тема Office</vt:lpstr>
      <vt:lpstr>Решение ОУ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Билет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РУЧНАЯ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РЕКВИЗИТЫ КАК В ПРЕДЫДУЩЕМ РЕГИСТРЕ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Билет 12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ЗАКАЗА ПОКУПАТЕЛЯ</vt:lpstr>
      <vt:lpstr>КОД ПРИХОДНОЙ</vt:lpstr>
      <vt:lpstr>КОД РАСХОДНОЙ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13 с учетом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Тестовые данные</vt:lpstr>
      <vt:lpstr>Презентация PowerPoint</vt:lpstr>
      <vt:lpstr>Презентация PowerPoint</vt:lpstr>
      <vt:lpstr>Билет 13 без учета сроков годности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ВВОДА В ЭКСПЛУАТАЦИЮ</vt:lpstr>
      <vt:lpstr>КОД ВЫБЫТИЯ ОБОРУДОВАНИЯ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ОУ</dc:title>
  <dc:creator>knyazke@gmail.com</dc:creator>
  <cp:lastModifiedBy>knyazke@gmail.com</cp:lastModifiedBy>
  <cp:revision>588</cp:revision>
  <dcterms:created xsi:type="dcterms:W3CDTF">2024-07-21T16:39:55Z</dcterms:created>
  <dcterms:modified xsi:type="dcterms:W3CDTF">2024-08-11T10:08:05Z</dcterms:modified>
</cp:coreProperties>
</file>